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90" r:id="rId2"/>
    <p:sldMasterId id="214748369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>
    <p:extLst>
      <p:ext uri="{19B8F6BF-5375-455C-9EA6-DF929625EA0E}">
        <p15:presenceInfo xmlns:p15="http://schemas.microsoft.com/office/powerpoint/2012/main" userId="kosmo_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microsoft.com/office/2007/relationships/hdphoto" Target="../media/hdphoto1.wdp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1489114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4810</Words>
  <Application>Microsoft Office PowerPoint</Application>
  <PresentationFormat>와이드스크린</PresentationFormat>
  <Paragraphs>894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96</vt:i4>
      </vt:variant>
    </vt:vector>
  </HeadingPairs>
  <TitlesOfParts>
    <vt:vector size="106" baseType="lpstr">
      <vt:lpstr>HY헤드라인M</vt:lpstr>
      <vt:lpstr>나눔스퀘어</vt:lpstr>
      <vt:lpstr>나눔스퀘어 ExtraBold</vt:lpstr>
      <vt:lpstr>Arial</vt:lpstr>
      <vt:lpstr>Calibri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225</cp:revision>
  <dcterms:created xsi:type="dcterms:W3CDTF">2019-01-14T06:35:35Z</dcterms:created>
  <dcterms:modified xsi:type="dcterms:W3CDTF">2021-07-19T11:10:27Z</dcterms:modified>
  <cp:version>1000.0000.01</cp:version>
</cp:coreProperties>
</file>